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wallpapersafari.com/14/96/IyxDP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708920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«Ж</a:t>
            </a:r>
            <a:r>
              <a:rPr lang="kk-KZ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аңа жылдық калейдаскоп</a:t>
            </a: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wallpapersafari.com/14/96/IyxDP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836712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1844824"/>
            <a:ext cx="62646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7. В Иране Новый год празднуют в день весеннего равноденствия. Это происходит…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 21 марта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 20 апреля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 1 мая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wallpapersafari.com/14/96/IyxDP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836712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1844824"/>
            <a:ext cx="62646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8. Шведы традиционно дарят друг другу эти самодельные предметы. Такой подарок обусловлен тем, что в разгар зимы у Полярного круга темнеет очень рано.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 бенгальские огни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 свечи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 хлопушки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wallpapersafari.com/14/96/IyxDP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836712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1844824"/>
            <a:ext cx="62646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ds04.infourok.ru/uploads/ex/04f0/00029cff-9cd8f8b2/img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wallpapersafari.com/14/96/IyxDP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619672" y="1556792"/>
          <a:ext cx="5976664" cy="5047488"/>
        </p:xfrm>
        <a:graphic>
          <a:graphicData uri="http://schemas.openxmlformats.org/drawingml/2006/table">
            <a:tbl>
              <a:tblPr/>
              <a:tblGrid>
                <a:gridCol w="611018"/>
                <a:gridCol w="487786"/>
                <a:gridCol w="487786"/>
                <a:gridCol w="487786"/>
                <a:gridCol w="487786"/>
                <a:gridCol w="487786"/>
                <a:gridCol w="487786"/>
                <a:gridCol w="487786"/>
                <a:gridCol w="487786"/>
                <a:gridCol w="487786"/>
                <a:gridCol w="487786"/>
                <a:gridCol w="487786"/>
              </a:tblGrid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ю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ь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79512" y="520606"/>
            <a:ext cx="79208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k-K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332656"/>
            <a:ext cx="6912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сетке </a:t>
            </a:r>
            <a:r>
              <a:rPr lang="ru-RU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филворда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зашифрованы слова: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Хлопушка, Снегурочка, Елка, Свеча, Зима, Полночь, Подарок, Сюрприз, Конфетти, Сказка, Чудо.</a:t>
            </a:r>
            <a:r>
              <a:rPr lang="kk-KZ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Нам с вами нужно будет найти эти слова в течении 4-5 минут.</a:t>
            </a:r>
            <a:endParaRPr lang="kk-KZ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wallpapersafari.com/14/96/IyxDP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63688" y="1988840"/>
            <a:ext cx="58326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Рифмы: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ёлочки – иголочки;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хлопушка – игрушка;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lang="ru-RU" sz="32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нежинка</a:t>
            </a: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картинка;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праздник – проказник.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wallpapersafari.com/14/96/IyxDP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2060848"/>
            <a:ext cx="7416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В Испании в новогоднюю полночь принято съедать для обеспечения себя удачей на следующий год 12…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 виноградин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 яблок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 маслин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wallpapersafari.com/14/96/IyxDP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836712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1844824"/>
            <a:ext cx="67687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В Греции, отправляясь в гости праздновать Новый год, принято брать с собой этот предмет и оставлять его у порога гостеприимного дома. Так гости желают хозяину такого же тяжёлого кошелька.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полено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камень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кирпич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wallpapersafari.com/14/96/IyxDP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836712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2204864"/>
            <a:ext cx="62646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В этой стране в первую новогоднюю ночь в храмах отбивают 108 ударов в колокол.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 Индия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 Япония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В)Турция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wallpapersafari.com/14/96/IyxDP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836712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2204864"/>
            <a:ext cx="62646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Перед наступлением Нового года жители этой страны все сосуды наполняют водой, а в полночь выливают из окон.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 Финляндия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 Болгария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 Куба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wallpapersafari.com/14/96/IyxDP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836712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1844824"/>
            <a:ext cx="62646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Шотландцы на Новый год приходят в гости с небольшим предметом, бросают его в огонь камина и произносят при этом следующие слова: «Пускай свет и радость всегда будут в вашем доме!» Этим предметом является кусочек…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 дерева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 угля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 ткани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wallpapersafari.com/14/96/IyxDP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836712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1844824"/>
            <a:ext cx="62646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В Австрии в старину считалось хорошей приметой встретить человека этой профессии, прикоснуться к нему и испачкаться. Кто этот человек?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 фонарщик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 грузчик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 трубочист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482</Words>
  <Application>Microsoft Office PowerPoint</Application>
  <PresentationFormat>Экран (4:3)</PresentationFormat>
  <Paragraphs>195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«Жаңа жылдық калейдаскоп»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«Жаңа жылдық калейдаскоп»</dc:title>
  <dc:creator>Жас Ұлан</dc:creator>
  <cp:lastModifiedBy>228a</cp:lastModifiedBy>
  <cp:revision>15</cp:revision>
  <dcterms:created xsi:type="dcterms:W3CDTF">2021-01-05T04:35:18Z</dcterms:created>
  <dcterms:modified xsi:type="dcterms:W3CDTF">2021-01-06T09:49:26Z</dcterms:modified>
</cp:coreProperties>
</file>